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custShowLst>
    <p:custShow name="Diaporama personnalisé 1" id="0">
      <p:sldLst>
        <p:sld r:id="rId2"/>
        <p:sld r:id="rId3"/>
        <p:sld r:id="rId4"/>
        <p:sld r:id="rId5"/>
      </p:sldLst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50D3B-A9A1-4270-82D9-96D8C6576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0508" y="988564"/>
            <a:ext cx="9105969" cy="506896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b="1" dirty="0">
                <a:highlight>
                  <a:srgbClr val="FFFF00"/>
                </a:highlight>
              </a:rPr>
              <a:t>Les atouts de défense</a:t>
            </a:r>
            <a:endParaRPr lang="fr-FR" sz="1800" b="1" dirty="0">
              <a:highlight>
                <a:srgbClr val="FFFF00"/>
              </a:highlight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757F54-CC1F-427A-97D3-F401E6FE8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9061" y="4354869"/>
            <a:ext cx="10209214" cy="1689682"/>
          </a:xfrm>
        </p:spPr>
        <p:txBody>
          <a:bodyPr>
            <a:noAutofit/>
          </a:bodyPr>
          <a:lstStyle/>
          <a:p>
            <a:r>
              <a:rPr lang="fr-FR" sz="2800" b="1" dirty="0"/>
              <a:t>Vous êtes classé  3éme série et plus  </a:t>
            </a:r>
          </a:p>
          <a:p>
            <a:r>
              <a:rPr lang="fr-FR" sz="2800" b="1" dirty="0"/>
              <a:t>Vous souhaitez approfondir vos connaissances, Joel nous aidera à y voir plus clair.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02C5FBD-2188-4E6E-ADA0-446FF02DEF75}"/>
              </a:ext>
            </a:extLst>
          </p:cNvPr>
          <p:cNvSpPr txBox="1"/>
          <p:nvPr/>
        </p:nvSpPr>
        <p:spPr>
          <a:xfrm>
            <a:off x="3486750" y="205685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i="1" dirty="0"/>
              <a:t>Animé par Joel </a:t>
            </a:r>
            <a:r>
              <a:rPr lang="fr-FR" sz="2400" b="1" i="1" dirty="0" err="1"/>
              <a:t>Bilhaut</a:t>
            </a:r>
            <a:r>
              <a:rPr lang="fr-FR" sz="2400" b="1" i="1" dirty="0"/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8E8EA26-5E02-4942-A22A-1824AF87D423}"/>
              </a:ext>
            </a:extLst>
          </p:cNvPr>
          <p:cNvSpPr txBox="1"/>
          <p:nvPr/>
        </p:nvSpPr>
        <p:spPr>
          <a:xfrm>
            <a:off x="3995668" y="305966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/>
              <a:t>18 Janvier 2024 à 14H30</a:t>
            </a:r>
          </a:p>
        </p:txBody>
      </p:sp>
    </p:spTree>
    <p:extLst>
      <p:ext uri="{BB962C8B-B14F-4D97-AF65-F5344CB8AC3E}">
        <p14:creationId xmlns:p14="http://schemas.microsoft.com/office/powerpoint/2010/main" val="33475621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50D3B-A9A1-4270-82D9-96D8C6576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0326" y="694044"/>
            <a:ext cx="9105969" cy="809513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br>
              <a:rPr lang="fr-FR" b="1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b="1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b="1" kern="1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Championnat des écoles de Bridge </a:t>
            </a:r>
            <a:endParaRPr lang="fr-FR" sz="4400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B830DAD-D156-4312-A205-7BA00647CF8A}"/>
              </a:ext>
            </a:extLst>
          </p:cNvPr>
          <p:cNvSpPr txBox="1"/>
          <p:nvPr/>
        </p:nvSpPr>
        <p:spPr>
          <a:xfrm>
            <a:off x="2663687" y="4680080"/>
            <a:ext cx="7898295" cy="1671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tournoi o</a:t>
            </a:r>
            <a:r>
              <a:rPr lang="fr-FR" sz="2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rganisé par l’UB  (Université de bridge) FFB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(programme du bridge Français avec livret de correction des donnes)</a:t>
            </a:r>
            <a:endParaRPr lang="fr-FR" sz="24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DC5EB78-1D75-4DDB-BC79-4AF0A68E4629}"/>
              </a:ext>
            </a:extLst>
          </p:cNvPr>
          <p:cNvSpPr txBox="1"/>
          <p:nvPr/>
        </p:nvSpPr>
        <p:spPr>
          <a:xfrm>
            <a:off x="3856383" y="1791117"/>
            <a:ext cx="756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24 Janvier  2024  à 19H </a:t>
            </a:r>
            <a:endParaRPr lang="fr-FR" sz="280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ED0923B-7E9C-45E6-92FA-6EFB79968DBA}"/>
              </a:ext>
            </a:extLst>
          </p:cNvPr>
          <p:cNvSpPr txBox="1"/>
          <p:nvPr/>
        </p:nvSpPr>
        <p:spPr>
          <a:xfrm>
            <a:off x="4214190" y="261690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Org</a:t>
            </a:r>
            <a:r>
              <a:rPr lang="fr-FR" sz="2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	anisé par les enseignants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12291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50D3B-A9A1-4270-82D9-96D8C6576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4247" y="948808"/>
            <a:ext cx="9105969" cy="506896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b="1" dirty="0">
                <a:highlight>
                  <a:srgbClr val="FFFF00"/>
                </a:highlight>
              </a:rPr>
              <a:t>Les tournois du mois à thème</a:t>
            </a:r>
            <a:endParaRPr lang="fr-FR" sz="1800" b="1" dirty="0">
              <a:highlight>
                <a:srgbClr val="FFFF00"/>
              </a:highlight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02C5FBD-2188-4E6E-ADA0-446FF02DEF75}"/>
              </a:ext>
            </a:extLst>
          </p:cNvPr>
          <p:cNvSpPr txBox="1"/>
          <p:nvPr/>
        </p:nvSpPr>
        <p:spPr>
          <a:xfrm>
            <a:off x="1277107" y="2081497"/>
            <a:ext cx="1058358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400" b="1" i="1" dirty="0"/>
          </a:p>
          <a:p>
            <a:r>
              <a:rPr lang="fr-FR" sz="2400" b="1" i="1" dirty="0"/>
              <a:t>Le mardi 2 janvier à 14H	:                     Coupe des clubs </a:t>
            </a:r>
          </a:p>
          <a:p>
            <a:endParaRPr lang="fr-FR" sz="2400" b="1" i="1" dirty="0"/>
          </a:p>
          <a:p>
            <a:r>
              <a:rPr lang="fr-FR" sz="2400" b="1" i="1" dirty="0"/>
              <a:t>Le vendredi 5 janvier à 14H	:                Coupe des clubs</a:t>
            </a:r>
          </a:p>
          <a:p>
            <a:endParaRPr lang="fr-FR" sz="2400" b="1" i="1" dirty="0"/>
          </a:p>
          <a:p>
            <a:r>
              <a:rPr lang="fr-FR" sz="2400" b="1" i="1"/>
              <a:t>Le vendredi 12 </a:t>
            </a:r>
            <a:r>
              <a:rPr lang="fr-FR" sz="2400" b="1" i="1" dirty="0"/>
              <a:t>janvier à 14H : 			</a:t>
            </a:r>
            <a:r>
              <a:rPr lang="fr-FR" sz="2400" b="1" i="1"/>
              <a:t> Coupe </a:t>
            </a:r>
            <a:r>
              <a:rPr lang="fr-FR" sz="2400" b="1" i="1" dirty="0"/>
              <a:t>des clubs</a:t>
            </a:r>
          </a:p>
          <a:p>
            <a:endParaRPr lang="fr-FR" sz="2400" b="1" i="1" dirty="0"/>
          </a:p>
        </p:txBody>
      </p:sp>
    </p:spTree>
    <p:extLst>
      <p:ext uri="{BB962C8B-B14F-4D97-AF65-F5344CB8AC3E}">
        <p14:creationId xmlns:p14="http://schemas.microsoft.com/office/powerpoint/2010/main" val="13441503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50D3B-A9A1-4270-82D9-96D8C6576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4247" y="948808"/>
            <a:ext cx="9105969" cy="506896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b="1" dirty="0">
                <a:highlight>
                  <a:srgbClr val="FFFF00"/>
                </a:highlight>
              </a:rPr>
              <a:t>Les festivités du mois</a:t>
            </a:r>
            <a:endParaRPr lang="fr-FR" sz="1800" b="1" dirty="0">
              <a:highlight>
                <a:srgbClr val="FFFF00"/>
              </a:highlight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7C8B048-7278-4A71-B3BC-242F01CBE5F8}"/>
              </a:ext>
            </a:extLst>
          </p:cNvPr>
          <p:cNvSpPr txBox="1"/>
          <p:nvPr/>
        </p:nvSpPr>
        <p:spPr>
          <a:xfrm>
            <a:off x="2089353" y="4107041"/>
            <a:ext cx="9886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Le lundi 15 janvier à 18H </a:t>
            </a:r>
            <a:r>
              <a:rPr lang="fr-FR" sz="3200" b="1" dirty="0"/>
              <a:t>La galette des rois 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5BE67C0-3432-2D56-ED10-C05EFAE3C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139" y="2019299"/>
            <a:ext cx="2516147" cy="181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427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50D3B-A9A1-4270-82D9-96D8C6576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4870" y="1198190"/>
            <a:ext cx="9105969" cy="506896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b="1" dirty="0">
                <a:highlight>
                  <a:srgbClr val="FFFF00"/>
                </a:highlight>
              </a:rPr>
              <a:t>Les permanences du mois pour les compétitions  </a:t>
            </a:r>
            <a:endParaRPr lang="fr-FR" sz="1800" b="1" dirty="0">
              <a:highlight>
                <a:srgbClr val="FFFF00"/>
              </a:highlight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4B304DB-D4D7-3A09-240B-8CF1637BBAB1}"/>
              </a:ext>
            </a:extLst>
          </p:cNvPr>
          <p:cNvSpPr txBox="1"/>
          <p:nvPr/>
        </p:nvSpPr>
        <p:spPr>
          <a:xfrm>
            <a:off x="1277107" y="2274838"/>
            <a:ext cx="1058358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400" b="1" i="1" dirty="0"/>
          </a:p>
          <a:p>
            <a:r>
              <a:rPr lang="fr-FR" sz="2400" b="1" i="1" dirty="0"/>
              <a:t>Le samedi 13 janvier 						      Matin et après midi  </a:t>
            </a:r>
          </a:p>
          <a:p>
            <a:r>
              <a:rPr lang="fr-FR" sz="2400" b="1" i="1" dirty="0"/>
              <a:t>Le dimanche 14 janvier 						 Matin et après midi </a:t>
            </a:r>
          </a:p>
          <a:p>
            <a:r>
              <a:rPr lang="fr-FR" sz="2400" b="1" i="1" dirty="0"/>
              <a:t>Le Samedi 20 janvier 							 Matin et après midi </a:t>
            </a:r>
          </a:p>
          <a:p>
            <a:r>
              <a:rPr lang="fr-FR" sz="2400" b="1" i="1" dirty="0"/>
              <a:t>Le Jeudi 25 Janvier 				 			 Matin et après midi </a:t>
            </a:r>
          </a:p>
          <a:p>
            <a:endParaRPr lang="fr-FR" sz="2400" b="1" i="1" dirty="0"/>
          </a:p>
          <a:p>
            <a:endParaRPr lang="fr-FR" sz="2400" b="1" i="1" dirty="0"/>
          </a:p>
          <a:p>
            <a:r>
              <a:rPr lang="fr-FR" sz="2400" b="1" i="1" dirty="0"/>
              <a:t>		</a:t>
            </a:r>
            <a:r>
              <a:rPr lang="fr-FR" sz="2400" b="1" i="1" dirty="0">
                <a:solidFill>
                  <a:srgbClr val="FF0000"/>
                </a:solidFill>
              </a:rPr>
              <a:t>Si vous êtes libre, et souhaitez nous aider </a:t>
            </a:r>
          </a:p>
          <a:p>
            <a:r>
              <a:rPr lang="fr-FR" sz="2400" b="1" i="1" dirty="0">
                <a:solidFill>
                  <a:srgbClr val="FF0000"/>
                </a:solidFill>
              </a:rPr>
              <a:t>		Nous en parlez (Jean-Claude, Martine ou Nathalie) </a:t>
            </a:r>
          </a:p>
          <a:p>
            <a:r>
              <a:rPr lang="fr-FR" sz="24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97868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5000">
        <p159:morph option="byObject"/>
      </p:transition>
    </mc:Choice>
    <mc:Fallback xmlns="">
      <p:transition advClick="0" advTm="5000">
        <p:fade/>
      </p:transition>
    </mc:Fallback>
  </mc:AlternateContent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231</TotalTime>
  <Words>232</Words>
  <Application>Microsoft Office PowerPoint</Application>
  <PresentationFormat>Grand écran</PresentationFormat>
  <Paragraphs>30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  <vt:variant>
        <vt:lpstr>Diaporamas personnalisés</vt:lpstr>
      </vt:variant>
      <vt:variant>
        <vt:i4>1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Brin</vt:lpstr>
      <vt:lpstr> Les atouts de défense</vt:lpstr>
      <vt:lpstr>   Championnat des écoles de Bridge </vt:lpstr>
      <vt:lpstr> Les tournois du mois à thème</vt:lpstr>
      <vt:lpstr> Les festivités du mois</vt:lpstr>
      <vt:lpstr> Les permanences du mois pour les compétitions  </vt:lpstr>
      <vt:lpstr>Diaporama personnalisé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sur les bicolores</dc:title>
  <dc:creator>ACER</dc:creator>
  <cp:lastModifiedBy>Bridge Amiens</cp:lastModifiedBy>
  <cp:revision>18</cp:revision>
  <dcterms:created xsi:type="dcterms:W3CDTF">2023-10-28T08:39:26Z</dcterms:created>
  <dcterms:modified xsi:type="dcterms:W3CDTF">2023-12-21T13:24:13Z</dcterms:modified>
</cp:coreProperties>
</file>